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78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7" autoAdjust="0"/>
    <p:restoredTop sz="96663" autoAdjust="0"/>
  </p:normalViewPr>
  <p:slideViewPr>
    <p:cSldViewPr snapToGrid="0" showGuides="1">
      <p:cViewPr>
        <p:scale>
          <a:sx n="78" d="100"/>
          <a:sy n="78" d="100"/>
        </p:scale>
        <p:origin x="20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2021. 9. 6.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2021. 9. 6.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파리바게트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/>
              <a:t>파리바게트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파리바게트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/>
              <a:t>https://</a:t>
            </a:r>
            <a:r>
              <a:rPr lang="en" altLang="ko-KR" sz="1800" b="1" dirty="0" err="1"/>
              <a:t>www.paris.co.kr</a:t>
            </a:r>
            <a:r>
              <a:rPr lang="en" altLang="ko-KR" sz="1800" b="1" dirty="0"/>
              <a:t>/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AED71B-E1BC-5C4C-B48E-8CF9607C3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10" y="2034884"/>
            <a:ext cx="3062331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24" y="100266"/>
            <a:ext cx="3080964" cy="66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서브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74386ABC-1706-44B6-A06D-8CAEF21B52F4}"/>
              </a:ext>
            </a:extLst>
          </p:cNvPr>
          <p:cNvSpPr txBox="1">
            <a:spLocks/>
          </p:cNvSpPr>
          <p:nvPr/>
        </p:nvSpPr>
        <p:spPr>
          <a:xfrm>
            <a:off x="1458687" y="186937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 명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C5CA1C03-473D-4DA8-B38E-D3428CEBE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1551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15923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3641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2475</Words>
  <Application>Microsoft Macintosh PowerPoint</Application>
  <PresentationFormat>와이드스크린</PresentationFormat>
  <Paragraphs>331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Wingdings</vt:lpstr>
      <vt:lpstr>디자인 사용자 지정</vt:lpstr>
      <vt:lpstr>파리바게트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구성)</vt:lpstr>
      <vt:lpstr>5. 웹페이지 구조 (서브 페이지 구성-3)</vt:lpstr>
      <vt:lpstr>프로젝트 001 000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118</cp:revision>
  <dcterms:created xsi:type="dcterms:W3CDTF">2021-04-03T06:27:39Z</dcterms:created>
  <dcterms:modified xsi:type="dcterms:W3CDTF">2021-09-06T14:06:56Z</dcterms:modified>
</cp:coreProperties>
</file>